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8" r:id="rId3"/>
    <p:sldId id="261" r:id="rId4"/>
    <p:sldId id="259" r:id="rId5"/>
    <p:sldId id="260" r:id="rId6"/>
    <p:sldId id="264" r:id="rId7"/>
    <p:sldId id="265" r:id="rId8"/>
    <p:sldId id="257" r:id="rId9"/>
    <p:sldId id="263" r:id="rId10"/>
    <p:sldId id="262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07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7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9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00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9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7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0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8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401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676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6/1/2018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00116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Afrikai nőkért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Mészáros Lili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44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97" y="1800774"/>
            <a:ext cx="6622805" cy="3311403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23987"/>
            <a:ext cx="9753600" cy="401002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4" y="3456475"/>
            <a:ext cx="4443046" cy="293310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62" y="3232897"/>
            <a:ext cx="6060831" cy="315668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93" y="507643"/>
            <a:ext cx="6705600" cy="316608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4" y="472821"/>
            <a:ext cx="6004780" cy="4003187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" y="1189190"/>
            <a:ext cx="5782041" cy="385469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54" y="1270921"/>
            <a:ext cx="5658781" cy="3760731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31" y="1665101"/>
            <a:ext cx="5059846" cy="2846163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20" y="887499"/>
            <a:ext cx="6616906" cy="49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10" y="1552453"/>
            <a:ext cx="6291579" cy="39322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70" y="2140696"/>
            <a:ext cx="516181" cy="624851"/>
          </a:xfrm>
          <a:prstGeom prst="rect">
            <a:avLst/>
          </a:prstGeom>
        </p:spPr>
      </p:pic>
      <p:sp>
        <p:nvSpPr>
          <p:cNvPr id="6" name="Tilos tábla 5"/>
          <p:cNvSpPr/>
          <p:nvPr/>
        </p:nvSpPr>
        <p:spPr>
          <a:xfrm>
            <a:off x="4235962" y="1856239"/>
            <a:ext cx="3720074" cy="3324664"/>
          </a:xfrm>
          <a:prstGeom prst="noSmoking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2" y="5382541"/>
            <a:ext cx="994996" cy="994996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53" y="2456579"/>
            <a:ext cx="6564923" cy="242338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2345437"/>
            <a:ext cx="4876800" cy="264566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24" y="745982"/>
            <a:ext cx="3065951" cy="545058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5" y="917089"/>
            <a:ext cx="3276801" cy="511500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13" y="745982"/>
            <a:ext cx="3166162" cy="52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9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8000" dirty="0" smtClean="0"/>
              <a:t>Köszönöm a figyelmet!</a:t>
            </a:r>
            <a:endParaRPr lang="hu-HU" sz="8000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Mészáros Lili</a:t>
            </a:r>
          </a:p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A bemutató nem tartalmaz szponzorált tartalmakat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Projekt bemutatása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0" y="2569085"/>
            <a:ext cx="3558282" cy="2505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Jobbra nyíl 4"/>
          <p:cNvSpPr/>
          <p:nvPr/>
        </p:nvSpPr>
        <p:spPr>
          <a:xfrm>
            <a:off x="4316113" y="3557871"/>
            <a:ext cx="633047" cy="527539"/>
          </a:xfrm>
          <a:prstGeom prst="rightArrow">
            <a:avLst/>
          </a:prstGeom>
          <a:solidFill>
            <a:srgbClr val="ECA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42" y="2521165"/>
            <a:ext cx="3432343" cy="260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Jobbra nyíl 7"/>
          <p:cNvSpPr/>
          <p:nvPr/>
        </p:nvSpPr>
        <p:spPr>
          <a:xfrm>
            <a:off x="8663352" y="3557873"/>
            <a:ext cx="633047" cy="527539"/>
          </a:xfrm>
          <a:prstGeom prst="rightArrow">
            <a:avLst/>
          </a:prstGeom>
          <a:solidFill>
            <a:srgbClr val="ECA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95" y="2392890"/>
            <a:ext cx="1905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86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046" y="1887677"/>
            <a:ext cx="3612746" cy="43116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62" y="1847840"/>
            <a:ext cx="3910982" cy="435149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032" y="5707232"/>
            <a:ext cx="4931842" cy="3437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33" y="5707232"/>
            <a:ext cx="4895579" cy="2895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278386" y="949569"/>
            <a:ext cx="184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Jóllét</a:t>
            </a:r>
            <a:endParaRPr lang="hu-HU" sz="20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214330" y="949569"/>
            <a:ext cx="378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/>
              <a:t>Várható</a:t>
            </a:r>
            <a:r>
              <a:rPr lang="hu-HU" sz="2000" dirty="0" smtClean="0"/>
              <a:t> </a:t>
            </a:r>
            <a:r>
              <a:rPr lang="hu-HU" sz="3600" b="1" dirty="0" smtClean="0"/>
              <a:t>élettartam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492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8" y="681135"/>
            <a:ext cx="4278923" cy="343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91" y="1695938"/>
            <a:ext cx="6350000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13" y="3547209"/>
            <a:ext cx="3902318" cy="260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90" y="3355486"/>
            <a:ext cx="3979986" cy="298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90" y="3355486"/>
            <a:ext cx="3979986" cy="298499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29" y="1027265"/>
            <a:ext cx="6766047" cy="50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" y="537087"/>
            <a:ext cx="3989721" cy="2653165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2" y="3630697"/>
            <a:ext cx="3864330" cy="271181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9" y="3444018"/>
            <a:ext cx="5099538" cy="294817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38" y="410007"/>
            <a:ext cx="4360985" cy="290732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03" y="1447067"/>
            <a:ext cx="5601433" cy="34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25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85" y="2103438"/>
            <a:ext cx="8949229" cy="3932237"/>
          </a:xfrm>
        </p:spPr>
      </p:pic>
    </p:spTree>
    <p:extLst>
      <p:ext uri="{BB962C8B-B14F-4D97-AF65-F5344CB8AC3E}">
        <p14:creationId xmlns:p14="http://schemas.microsoft.com/office/powerpoint/2010/main" val="29400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53" y="642594"/>
            <a:ext cx="6988572" cy="39322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2" y="1773940"/>
            <a:ext cx="6753899" cy="448501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3145540"/>
            <a:ext cx="4258409" cy="28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13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jött az ötlet?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" y="1782048"/>
            <a:ext cx="5480751" cy="4429472"/>
          </a:xfrm>
        </p:spPr>
      </p:pic>
    </p:spTree>
    <p:extLst>
      <p:ext uri="{BB962C8B-B14F-4D97-AF65-F5344CB8AC3E}">
        <p14:creationId xmlns:p14="http://schemas.microsoft.com/office/powerpoint/2010/main" val="37616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7" y="470574"/>
            <a:ext cx="4520182" cy="2364724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58" y="1453313"/>
            <a:ext cx="652329" cy="5608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6" y="528939"/>
            <a:ext cx="5267817" cy="212374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3" y="2997638"/>
            <a:ext cx="4170485" cy="312786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26633" y="2843720"/>
            <a:ext cx="652329" cy="56088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26" y="3761638"/>
            <a:ext cx="5527537" cy="220687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77965" y="4561570"/>
            <a:ext cx="652329" cy="56088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61" y="3124160"/>
            <a:ext cx="1112227" cy="55611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2" y="3575363"/>
            <a:ext cx="996462" cy="519406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88" y="3375764"/>
            <a:ext cx="1177437" cy="6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2. egyéni séma">
      <a:dk1>
        <a:sysClr val="windowText" lastClr="000000"/>
      </a:dk1>
      <a:lt1>
        <a:sysClr val="window" lastClr="FFFFFF"/>
      </a:lt1>
      <a:dk2>
        <a:srgbClr val="F1A681"/>
      </a:dk2>
      <a:lt2>
        <a:srgbClr val="F6C9B3"/>
      </a:lt2>
      <a:accent1>
        <a:srgbClr val="F6C9B3"/>
      </a:accent1>
      <a:accent2>
        <a:srgbClr val="F1A681"/>
      </a:accent2>
      <a:accent3>
        <a:srgbClr val="E8D095"/>
      </a:accent3>
      <a:accent4>
        <a:srgbClr val="F5C4AB"/>
      </a:accent4>
      <a:accent5>
        <a:srgbClr val="F5C4AB"/>
      </a:accent5>
      <a:accent6>
        <a:srgbClr val="F1A681"/>
      </a:accent6>
      <a:hlink>
        <a:srgbClr val="F6C9B3"/>
      </a:hlink>
      <a:folHlink>
        <a:srgbClr val="F1A681"/>
      </a:folHlink>
    </a:clrScheme>
    <a:fontScheme name="Szappa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354</TotalTime>
  <Words>26</Words>
  <Application>Microsoft Office PowerPoint</Application>
  <PresentationFormat>Szélesvásznú</PresentationFormat>
  <Paragraphs>9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5" baseType="lpstr">
      <vt:lpstr>Garamond</vt:lpstr>
      <vt:lpstr>Szappan</vt:lpstr>
      <vt:lpstr>Afrikai nőkért</vt:lpstr>
      <vt:lpstr>Projekt bemutatása</vt:lpstr>
      <vt:lpstr>PowerPoint bemutató</vt:lpstr>
      <vt:lpstr>PowerPoint bemutató</vt:lpstr>
      <vt:lpstr>PowerPoint bemutató</vt:lpstr>
      <vt:lpstr>PowerPoint bemutató</vt:lpstr>
      <vt:lpstr>PowerPoint bemutató</vt:lpstr>
      <vt:lpstr>Hogyan jött az ötlet?</vt:lpstr>
      <vt:lpstr>PowerPoint bemutató</vt:lpstr>
      <vt:lpstr>PowerPoint bemutató</vt:lpstr>
      <vt:lpstr>PowerPoint bemutató</vt:lpstr>
      <vt:lpstr>PowerPoint bemutató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Mészáros Máté</dc:creator>
  <cp:lastModifiedBy>Sipos Tamás</cp:lastModifiedBy>
  <cp:revision>24</cp:revision>
  <dcterms:created xsi:type="dcterms:W3CDTF">2018-04-05T13:39:37Z</dcterms:created>
  <dcterms:modified xsi:type="dcterms:W3CDTF">2018-06-01T09:58:09Z</dcterms:modified>
</cp:coreProperties>
</file>